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10287000" cy="14449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51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5AB137-4380-4AFC-BF51-3161A262AC6D}" v="2" dt="2023-08-16T13:47:50.885"/>
    <p1510:client id="{C883C99D-79F4-4E12-8B08-4E12EB2A9A93}" v="2" dt="2023-08-15T20:57:31.9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2508" y="54"/>
      </p:cViewPr>
      <p:guideLst>
        <p:guide orient="horz" pos="4551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ilson Andre Pucci" userId="4576fab1-ea80-4bd8-8ccc-85059bc226f7" providerId="ADAL" clId="{BD5AB137-4380-4AFC-BF51-3161A262AC6D}"/>
    <pc:docChg chg="undo custSel modSld">
      <pc:chgData name="Denilson Andre Pucci" userId="4576fab1-ea80-4bd8-8ccc-85059bc226f7" providerId="ADAL" clId="{BD5AB137-4380-4AFC-BF51-3161A262AC6D}" dt="2023-08-16T13:47:59.991" v="11" actId="1036"/>
      <pc:docMkLst>
        <pc:docMk/>
      </pc:docMkLst>
      <pc:sldChg chg="modSp mod">
        <pc:chgData name="Denilson Andre Pucci" userId="4576fab1-ea80-4bd8-8ccc-85059bc226f7" providerId="ADAL" clId="{BD5AB137-4380-4AFC-BF51-3161A262AC6D}" dt="2023-08-16T13:47:59.991" v="11" actId="1036"/>
        <pc:sldMkLst>
          <pc:docMk/>
          <pc:sldMk cId="248562884" sldId="256"/>
        </pc:sldMkLst>
        <pc:spChg chg="mod">
          <ac:chgData name="Denilson Andre Pucci" userId="4576fab1-ea80-4bd8-8ccc-85059bc226f7" providerId="ADAL" clId="{BD5AB137-4380-4AFC-BF51-3161A262AC6D}" dt="2023-08-16T13:47:59.991" v="11" actId="1036"/>
          <ac:spMkLst>
            <pc:docMk/>
            <pc:sldMk cId="248562884" sldId="256"/>
            <ac:spMk id="2" creationId="{F5F07B3E-769B-9B75-1C7A-6AA535E22162}"/>
          </ac:spMkLst>
        </pc:spChg>
        <pc:picChg chg="mod modCrop">
          <ac:chgData name="Denilson Andre Pucci" userId="4576fab1-ea80-4bd8-8ccc-85059bc226f7" providerId="ADAL" clId="{BD5AB137-4380-4AFC-BF51-3161A262AC6D}" dt="2023-08-16T13:47:55.412" v="7" actId="1076"/>
          <ac:picMkLst>
            <pc:docMk/>
            <pc:sldMk cId="248562884" sldId="256"/>
            <ac:picMk id="7" creationId="{E800E078-D77D-E96A-C6FF-4504C09EE38E}"/>
          </ac:picMkLst>
        </pc:picChg>
      </pc:sldChg>
    </pc:docChg>
  </pc:docChgLst>
  <pc:docChgLst>
    <pc:chgData name="Eduardo Calvetti" userId="4db20f64-5f2b-4084-a56e-7a34a0b5f0c8" providerId="ADAL" clId="{DBD56FD8-CBA4-482E-87E3-999BA655C2B2}"/>
    <pc:docChg chg="custSel addSld modSld">
      <pc:chgData name="Eduardo Calvetti" userId="4db20f64-5f2b-4084-a56e-7a34a0b5f0c8" providerId="ADAL" clId="{DBD56FD8-CBA4-482E-87E3-999BA655C2B2}" dt="2023-08-14T17:00:33.640" v="29"/>
      <pc:docMkLst>
        <pc:docMk/>
      </pc:docMkLst>
      <pc:sldChg chg="delSp modSp mod">
        <pc:chgData name="Eduardo Calvetti" userId="4db20f64-5f2b-4084-a56e-7a34a0b5f0c8" providerId="ADAL" clId="{DBD56FD8-CBA4-482E-87E3-999BA655C2B2}" dt="2023-08-14T17:00:28.778" v="26" actId="1076"/>
        <pc:sldMkLst>
          <pc:docMk/>
          <pc:sldMk cId="248562884" sldId="256"/>
        </pc:sldMkLst>
        <pc:spChg chg="mod">
          <ac:chgData name="Eduardo Calvetti" userId="4db20f64-5f2b-4084-a56e-7a34a0b5f0c8" providerId="ADAL" clId="{DBD56FD8-CBA4-482E-87E3-999BA655C2B2}" dt="2023-08-14T17:00:28.778" v="26" actId="1076"/>
          <ac:spMkLst>
            <pc:docMk/>
            <pc:sldMk cId="248562884" sldId="256"/>
            <ac:spMk id="8" creationId="{BDB1A4C6-3F5F-C3E9-2F50-5DB18844F316}"/>
          </ac:spMkLst>
        </pc:spChg>
        <pc:spChg chg="del mod">
          <ac:chgData name="Eduardo Calvetti" userId="4db20f64-5f2b-4084-a56e-7a34a0b5f0c8" providerId="ADAL" clId="{DBD56FD8-CBA4-482E-87E3-999BA655C2B2}" dt="2023-08-14T17:00:26.530" v="25" actId="478"/>
          <ac:spMkLst>
            <pc:docMk/>
            <pc:sldMk cId="248562884" sldId="256"/>
            <ac:spMk id="9" creationId="{4AD17D33-7C68-DFE3-E2A5-859675F963C6}"/>
          </ac:spMkLst>
        </pc:spChg>
        <pc:picChg chg="mod">
          <ac:chgData name="Eduardo Calvetti" userId="4db20f64-5f2b-4084-a56e-7a34a0b5f0c8" providerId="ADAL" clId="{DBD56FD8-CBA4-482E-87E3-999BA655C2B2}" dt="2023-08-14T13:08:05.617" v="22" actId="34135"/>
          <ac:picMkLst>
            <pc:docMk/>
            <pc:sldMk cId="248562884" sldId="256"/>
            <ac:picMk id="7" creationId="{E800E078-D77D-E96A-C6FF-4504C09EE38E}"/>
          </ac:picMkLst>
        </pc:picChg>
      </pc:sldChg>
      <pc:sldChg chg="addSp delSp modSp add mod">
        <pc:chgData name="Eduardo Calvetti" userId="4db20f64-5f2b-4084-a56e-7a34a0b5f0c8" providerId="ADAL" clId="{DBD56FD8-CBA4-482E-87E3-999BA655C2B2}" dt="2023-08-14T17:00:33.640" v="29"/>
        <pc:sldMkLst>
          <pc:docMk/>
          <pc:sldMk cId="295222218" sldId="257"/>
        </pc:sldMkLst>
        <pc:spChg chg="add mod">
          <ac:chgData name="Eduardo Calvetti" userId="4db20f64-5f2b-4084-a56e-7a34a0b5f0c8" providerId="ADAL" clId="{DBD56FD8-CBA4-482E-87E3-999BA655C2B2}" dt="2023-08-14T17:00:33.640" v="29"/>
          <ac:spMkLst>
            <pc:docMk/>
            <pc:sldMk cId="295222218" sldId="257"/>
            <ac:spMk id="2" creationId="{DC8B6BAA-41DF-0C4F-5BFC-707A5FE4F7EF}"/>
          </ac:spMkLst>
        </pc:spChg>
        <pc:spChg chg="del">
          <ac:chgData name="Eduardo Calvetti" userId="4db20f64-5f2b-4084-a56e-7a34a0b5f0c8" providerId="ADAL" clId="{DBD56FD8-CBA4-482E-87E3-999BA655C2B2}" dt="2023-08-14T17:00:31.713" v="27" actId="478"/>
          <ac:spMkLst>
            <pc:docMk/>
            <pc:sldMk cId="295222218" sldId="257"/>
            <ac:spMk id="8" creationId="{BDB1A4C6-3F5F-C3E9-2F50-5DB18844F316}"/>
          </ac:spMkLst>
        </pc:spChg>
        <pc:spChg chg="del">
          <ac:chgData name="Eduardo Calvetti" userId="4db20f64-5f2b-4084-a56e-7a34a0b5f0c8" providerId="ADAL" clId="{DBD56FD8-CBA4-482E-87E3-999BA655C2B2}" dt="2023-08-14T17:00:32.980" v="28" actId="478"/>
          <ac:spMkLst>
            <pc:docMk/>
            <pc:sldMk cId="295222218" sldId="257"/>
            <ac:spMk id="9" creationId="{4AD17D33-7C68-DFE3-E2A5-859675F963C6}"/>
          </ac:spMkLst>
        </pc:spChg>
        <pc:picChg chg="mod">
          <ac:chgData name="Eduardo Calvetti" userId="4db20f64-5f2b-4084-a56e-7a34a0b5f0c8" providerId="ADAL" clId="{DBD56FD8-CBA4-482E-87E3-999BA655C2B2}" dt="2023-08-14T13:08:03.332" v="21" actId="34135"/>
          <ac:picMkLst>
            <pc:docMk/>
            <pc:sldMk cId="295222218" sldId="257"/>
            <ac:picMk id="7" creationId="{E800E078-D77D-E96A-C6FF-4504C09EE38E}"/>
          </ac:picMkLst>
        </pc:picChg>
      </pc:sldChg>
    </pc:docChg>
  </pc:docChgLst>
  <pc:docChgLst>
    <pc:chgData name="Denilson Andre Pucci" userId="4576fab1-ea80-4bd8-8ccc-85059bc226f7" providerId="ADAL" clId="{C883C99D-79F4-4E12-8B08-4E12EB2A9A93}"/>
    <pc:docChg chg="custSel delSld modSld">
      <pc:chgData name="Denilson Andre Pucci" userId="4576fab1-ea80-4bd8-8ccc-85059bc226f7" providerId="ADAL" clId="{C883C99D-79F4-4E12-8B08-4E12EB2A9A93}" dt="2023-08-15T20:57:35.744" v="4" actId="1076"/>
      <pc:docMkLst>
        <pc:docMk/>
      </pc:docMkLst>
      <pc:sldChg chg="addSp delSp modSp mod">
        <pc:chgData name="Denilson Andre Pucci" userId="4576fab1-ea80-4bd8-8ccc-85059bc226f7" providerId="ADAL" clId="{C883C99D-79F4-4E12-8B08-4E12EB2A9A93}" dt="2023-08-15T20:57:35.744" v="4" actId="1076"/>
        <pc:sldMkLst>
          <pc:docMk/>
          <pc:sldMk cId="248562884" sldId="256"/>
        </pc:sldMkLst>
        <pc:spChg chg="add mod">
          <ac:chgData name="Denilson Andre Pucci" userId="4576fab1-ea80-4bd8-8ccc-85059bc226f7" providerId="ADAL" clId="{C883C99D-79F4-4E12-8B08-4E12EB2A9A93}" dt="2023-08-15T20:57:35.744" v="4" actId="1076"/>
          <ac:spMkLst>
            <pc:docMk/>
            <pc:sldMk cId="248562884" sldId="256"/>
            <ac:spMk id="2" creationId="{F5F07B3E-769B-9B75-1C7A-6AA535E22162}"/>
          </ac:spMkLst>
        </pc:spChg>
        <pc:spChg chg="del">
          <ac:chgData name="Denilson Andre Pucci" userId="4576fab1-ea80-4bd8-8ccc-85059bc226f7" providerId="ADAL" clId="{C883C99D-79F4-4E12-8B08-4E12EB2A9A93}" dt="2023-08-15T20:57:11.244" v="2" actId="478"/>
          <ac:spMkLst>
            <pc:docMk/>
            <pc:sldMk cId="248562884" sldId="256"/>
            <ac:spMk id="8" creationId="{BDB1A4C6-3F5F-C3E9-2F50-5DB18844F316}"/>
          </ac:spMkLst>
        </pc:spChg>
        <pc:picChg chg="mod">
          <ac:chgData name="Denilson Andre Pucci" userId="4576fab1-ea80-4bd8-8ccc-85059bc226f7" providerId="ADAL" clId="{C883C99D-79F4-4E12-8B08-4E12EB2A9A93}" dt="2023-08-15T20:57:07.444" v="1" actId="14826"/>
          <ac:picMkLst>
            <pc:docMk/>
            <pc:sldMk cId="248562884" sldId="256"/>
            <ac:picMk id="7" creationId="{E800E078-D77D-E96A-C6FF-4504C09EE38E}"/>
          </ac:picMkLst>
        </pc:picChg>
      </pc:sldChg>
      <pc:sldChg chg="del">
        <pc:chgData name="Denilson Andre Pucci" userId="4576fab1-ea80-4bd8-8ccc-85059bc226f7" providerId="ADAL" clId="{C883C99D-79F4-4E12-8B08-4E12EB2A9A93}" dt="2023-08-15T20:56:48.743" v="0" actId="47"/>
        <pc:sldMkLst>
          <pc:docMk/>
          <pc:sldMk cId="295222218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364756"/>
            <a:ext cx="8743950" cy="5030541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7589294"/>
            <a:ext cx="7715250" cy="3488599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8725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1756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769298"/>
            <a:ext cx="2218134" cy="1224522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769298"/>
            <a:ext cx="6525816" cy="1224522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7150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6873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3602326"/>
            <a:ext cx="8872538" cy="6010558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9669747"/>
            <a:ext cx="8872538" cy="316081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0426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3846491"/>
            <a:ext cx="4371975" cy="916802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3846491"/>
            <a:ext cx="4371975" cy="916802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0938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769301"/>
            <a:ext cx="8872538" cy="279288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3542117"/>
            <a:ext cx="4351883" cy="173593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5278054"/>
            <a:ext cx="4351883" cy="776322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3542117"/>
            <a:ext cx="4373315" cy="173593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5278054"/>
            <a:ext cx="4373315" cy="776322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9026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2189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3700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63295"/>
            <a:ext cx="3317825" cy="3371533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080453"/>
            <a:ext cx="5207794" cy="10268457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4334828"/>
            <a:ext cx="3317825" cy="8030804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0199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63295"/>
            <a:ext cx="3317825" cy="3371533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080453"/>
            <a:ext cx="5207794" cy="10268457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4334828"/>
            <a:ext cx="3317825" cy="8030804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0241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769301"/>
            <a:ext cx="8872538" cy="27928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3846491"/>
            <a:ext cx="8872538" cy="9168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3392480"/>
            <a:ext cx="2314575" cy="7692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97E22-EBBD-48C4-9FFC-5157A4287F8D}" type="datetimeFigureOut">
              <a:rPr lang="pt-BR" smtClean="0"/>
              <a:t>16/08/2023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3392480"/>
            <a:ext cx="3471863" cy="7692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3392480"/>
            <a:ext cx="2314575" cy="7692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7527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E800E078-D77D-E96A-C6FF-4504C09EE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4449425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F5F07B3E-769B-9B75-1C7A-6AA535E22162}"/>
              </a:ext>
            </a:extLst>
          </p:cNvPr>
          <p:cNvSpPr txBox="1"/>
          <p:nvPr/>
        </p:nvSpPr>
        <p:spPr>
          <a:xfrm>
            <a:off x="3533062" y="13240552"/>
            <a:ext cx="28467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dirty="0"/>
              <a:t>Espaço para a marca</a:t>
            </a:r>
            <a:br>
              <a:rPr lang="pt-BR" sz="2200" dirty="0"/>
            </a:br>
            <a:r>
              <a:rPr lang="pt-BR" sz="2200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2485628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8BE831-667E-4934-B8C3-649D24B1984B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customXml/itemProps2.xml><?xml version="1.0" encoding="utf-8"?>
<ds:datastoreItem xmlns:ds="http://schemas.openxmlformats.org/officeDocument/2006/customXml" ds:itemID="{55341CF9-BBA5-40FA-9FFB-F04FD80404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14EF207-8D4B-4B09-BEBD-DA21709A88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19</TotalTime>
  <Words>8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2023-08-07T18:29:39Z</dcterms:created>
  <dcterms:modified xsi:type="dcterms:W3CDTF">2023-08-16T13:48:04Z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